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Relationship Id="rId14" Type="http://schemas.openxmlformats.org/officeDocument/2006/relationships/image" Target="../media/image191.png"/><Relationship Id="rId15" Type="http://schemas.openxmlformats.org/officeDocument/2006/relationships/image" Target="../media/image192.png"/><Relationship Id="rId16" Type="http://schemas.openxmlformats.org/officeDocument/2006/relationships/image" Target="../media/image19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png"/><Relationship Id="rId11" Type="http://schemas.openxmlformats.org/officeDocument/2006/relationships/image" Target="../media/image207.png"/><Relationship Id="rId12" Type="http://schemas.openxmlformats.org/officeDocument/2006/relationships/image" Target="../media/image20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220.png"/><Relationship Id="rId10" Type="http://schemas.openxmlformats.org/officeDocument/2006/relationships/image" Target="../media/image22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29.png"/><Relationship Id="rId10" Type="http://schemas.openxmlformats.org/officeDocument/2006/relationships/image" Target="../media/image230.png"/><Relationship Id="rId11" Type="http://schemas.openxmlformats.org/officeDocument/2006/relationships/image" Target="../media/image231.png"/><Relationship Id="rId12" Type="http://schemas.openxmlformats.org/officeDocument/2006/relationships/image" Target="../media/image232.png"/><Relationship Id="rId13" Type="http://schemas.openxmlformats.org/officeDocument/2006/relationships/image" Target="../media/image233.png"/><Relationship Id="rId14" Type="http://schemas.openxmlformats.org/officeDocument/2006/relationships/image" Target="../media/image234.png"/><Relationship Id="rId15" Type="http://schemas.openxmlformats.org/officeDocument/2006/relationships/image" Target="../media/image235.png"/><Relationship Id="rId16" Type="http://schemas.openxmlformats.org/officeDocument/2006/relationships/image" Target="../media/image23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Relationship Id="rId11" Type="http://schemas.openxmlformats.org/officeDocument/2006/relationships/image" Target="../media/image246.png"/><Relationship Id="rId12" Type="http://schemas.openxmlformats.org/officeDocument/2006/relationships/image" Target="../media/image247.png"/><Relationship Id="rId13" Type="http://schemas.openxmlformats.org/officeDocument/2006/relationships/image" Target="../media/image248.png"/><Relationship Id="rId14" Type="http://schemas.openxmlformats.org/officeDocument/2006/relationships/image" Target="../media/image249.png"/><Relationship Id="rId15" Type="http://schemas.openxmlformats.org/officeDocument/2006/relationships/image" Target="../media/image250.png"/><Relationship Id="rId16" Type="http://schemas.openxmlformats.org/officeDocument/2006/relationships/image" Target="../media/image251.png"/><Relationship Id="rId17" Type="http://schemas.openxmlformats.org/officeDocument/2006/relationships/image" Target="../media/image25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Relationship Id="rId8" Type="http://schemas.openxmlformats.org/officeDocument/2006/relationships/image" Target="../media/image263.png"/><Relationship Id="rId9" Type="http://schemas.openxmlformats.org/officeDocument/2006/relationships/image" Target="../media/image264.png"/><Relationship Id="rId10" Type="http://schemas.openxmlformats.org/officeDocument/2006/relationships/image" Target="../media/image265.png"/><Relationship Id="rId11" Type="http://schemas.openxmlformats.org/officeDocument/2006/relationships/image" Target="../media/image266.png"/><Relationship Id="rId12" Type="http://schemas.openxmlformats.org/officeDocument/2006/relationships/image" Target="../media/image267.png"/><Relationship Id="rId13" Type="http://schemas.openxmlformats.org/officeDocument/2006/relationships/image" Target="../media/image268.png"/><Relationship Id="rId14" Type="http://schemas.openxmlformats.org/officeDocument/2006/relationships/image" Target="../media/image269.png"/><Relationship Id="rId15" Type="http://schemas.openxmlformats.org/officeDocument/2006/relationships/image" Target="../media/image270.png"/><Relationship Id="rId16" Type="http://schemas.openxmlformats.org/officeDocument/2006/relationships/image" Target="../media/image27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5.png"/><Relationship Id="rId20" Type="http://schemas.openxmlformats.org/officeDocument/2006/relationships/image" Target="../media/image36.png"/><Relationship Id="rId21" Type="http://schemas.openxmlformats.org/officeDocument/2006/relationships/image" Target="../media/image37.png"/><Relationship Id="rId22" Type="http://schemas.openxmlformats.org/officeDocument/2006/relationships/image" Target="../media/image38.png"/><Relationship Id="rId23" Type="http://schemas.openxmlformats.org/officeDocument/2006/relationships/image" Target="../media/image3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Relationship Id="rId19" Type="http://schemas.openxmlformats.org/officeDocument/2006/relationships/image" Target="../media/image5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Relationship Id="rId16" Type="http://schemas.openxmlformats.org/officeDocument/2006/relationships/image" Target="../media/image72.png"/><Relationship Id="rId17" Type="http://schemas.openxmlformats.org/officeDocument/2006/relationships/image" Target="../media/image73.png"/><Relationship Id="rId18" Type="http://schemas.openxmlformats.org/officeDocument/2006/relationships/image" Target="../media/image74.png"/><Relationship Id="rId19" Type="http://schemas.openxmlformats.org/officeDocument/2006/relationships/image" Target="../media/image75.png"/><Relationship Id="rId20" Type="http://schemas.openxmlformats.org/officeDocument/2006/relationships/image" Target="../media/image76.png"/><Relationship Id="rId21" Type="http://schemas.openxmlformats.org/officeDocument/2006/relationships/image" Target="../media/image77.png"/><Relationship Id="rId22" Type="http://schemas.openxmlformats.org/officeDocument/2006/relationships/image" Target="../media/image7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image" Target="../media/image99.png"/><Relationship Id="rId13" Type="http://schemas.openxmlformats.org/officeDocument/2006/relationships/image" Target="../media/image100.png"/><Relationship Id="rId14" Type="http://schemas.openxmlformats.org/officeDocument/2006/relationships/image" Target="../media/image101.png"/><Relationship Id="rId15" Type="http://schemas.openxmlformats.org/officeDocument/2006/relationships/image" Target="../media/image102.png"/><Relationship Id="rId16" Type="http://schemas.openxmlformats.org/officeDocument/2006/relationships/image" Target="../media/image103.png"/><Relationship Id="rId17" Type="http://schemas.openxmlformats.org/officeDocument/2006/relationships/image" Target="../media/image104.png"/><Relationship Id="rId18" Type="http://schemas.openxmlformats.org/officeDocument/2006/relationships/image" Target="../media/image105.png"/><Relationship Id="rId19" Type="http://schemas.openxmlformats.org/officeDocument/2006/relationships/image" Target="../media/image106.png"/><Relationship Id="rId20" Type="http://schemas.openxmlformats.org/officeDocument/2006/relationships/image" Target="../media/image107.png"/><Relationship Id="rId21" Type="http://schemas.openxmlformats.org/officeDocument/2006/relationships/image" Target="../media/image108.png"/><Relationship Id="rId22" Type="http://schemas.openxmlformats.org/officeDocument/2006/relationships/image" Target="../media/image109.png"/><Relationship Id="rId23" Type="http://schemas.openxmlformats.org/officeDocument/2006/relationships/image" Target="../media/image110.png"/><Relationship Id="rId24" Type="http://schemas.openxmlformats.org/officeDocument/2006/relationships/image" Target="../media/image111.png"/><Relationship Id="rId25" Type="http://schemas.openxmlformats.org/officeDocument/2006/relationships/image" Target="../media/image112.png"/><Relationship Id="rId26" Type="http://schemas.openxmlformats.org/officeDocument/2006/relationships/image" Target="../media/image113.png"/><Relationship Id="rId27" Type="http://schemas.openxmlformats.org/officeDocument/2006/relationships/image" Target="../media/image114.png"/><Relationship Id="rId28" Type="http://schemas.openxmlformats.org/officeDocument/2006/relationships/image" Target="../media/image115.png"/><Relationship Id="rId29" Type="http://schemas.openxmlformats.org/officeDocument/2006/relationships/image" Target="../media/image116.png"/><Relationship Id="rId30" Type="http://schemas.openxmlformats.org/officeDocument/2006/relationships/image" Target="../media/image11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Relationship Id="rId13" Type="http://schemas.openxmlformats.org/officeDocument/2006/relationships/image" Target="../media/image129.png"/><Relationship Id="rId14" Type="http://schemas.openxmlformats.org/officeDocument/2006/relationships/image" Target="../media/image130.png"/><Relationship Id="rId15" Type="http://schemas.openxmlformats.org/officeDocument/2006/relationships/image" Target="../media/image131.png"/><Relationship Id="rId16" Type="http://schemas.openxmlformats.org/officeDocument/2006/relationships/image" Target="../media/image132.png"/><Relationship Id="rId17" Type="http://schemas.openxmlformats.org/officeDocument/2006/relationships/image" Target="../media/image133.png"/><Relationship Id="rId18" Type="http://schemas.openxmlformats.org/officeDocument/2006/relationships/image" Target="../media/image134.png"/><Relationship Id="rId19" Type="http://schemas.openxmlformats.org/officeDocument/2006/relationships/image" Target="../media/image135.png"/><Relationship Id="rId20" Type="http://schemas.openxmlformats.org/officeDocument/2006/relationships/image" Target="../media/image136.png"/><Relationship Id="rId21" Type="http://schemas.openxmlformats.org/officeDocument/2006/relationships/image" Target="../media/image137.png"/><Relationship Id="rId22" Type="http://schemas.openxmlformats.org/officeDocument/2006/relationships/image" Target="../media/image138.png"/><Relationship Id="rId23" Type="http://schemas.openxmlformats.org/officeDocument/2006/relationships/image" Target="../media/image139.png"/><Relationship Id="rId24" Type="http://schemas.openxmlformats.org/officeDocument/2006/relationships/image" Target="../media/image140.png"/><Relationship Id="rId25" Type="http://schemas.openxmlformats.org/officeDocument/2006/relationships/image" Target="../media/image141.png"/><Relationship Id="rId26" Type="http://schemas.openxmlformats.org/officeDocument/2006/relationships/image" Target="../media/image142.png"/><Relationship Id="rId27" Type="http://schemas.openxmlformats.org/officeDocument/2006/relationships/image" Target="../media/image143.png"/><Relationship Id="rId28" Type="http://schemas.openxmlformats.org/officeDocument/2006/relationships/image" Target="../media/image144.png"/><Relationship Id="rId29" Type="http://schemas.openxmlformats.org/officeDocument/2006/relationships/image" Target="../media/image14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4.png"/><Relationship Id="rId11" Type="http://schemas.openxmlformats.org/officeDocument/2006/relationships/image" Target="../media/image155.png"/><Relationship Id="rId12" Type="http://schemas.openxmlformats.org/officeDocument/2006/relationships/image" Target="../media/image156.png"/><Relationship Id="rId13" Type="http://schemas.openxmlformats.org/officeDocument/2006/relationships/image" Target="../media/image157.png"/><Relationship Id="rId14" Type="http://schemas.openxmlformats.org/officeDocument/2006/relationships/image" Target="../media/image158.png"/><Relationship Id="rId15" Type="http://schemas.openxmlformats.org/officeDocument/2006/relationships/image" Target="../media/image159.png"/><Relationship Id="rId16" Type="http://schemas.openxmlformats.org/officeDocument/2006/relationships/image" Target="../media/image160.png"/><Relationship Id="rId17" Type="http://schemas.openxmlformats.org/officeDocument/2006/relationships/image" Target="../media/image161.png"/><Relationship Id="rId18" Type="http://schemas.openxmlformats.org/officeDocument/2006/relationships/image" Target="../media/image162.png"/><Relationship Id="rId19" Type="http://schemas.openxmlformats.org/officeDocument/2006/relationships/image" Target="../media/image163.png"/><Relationship Id="rId20" Type="http://schemas.openxmlformats.org/officeDocument/2006/relationships/image" Target="../media/image164.png"/><Relationship Id="rId21" Type="http://schemas.openxmlformats.org/officeDocument/2006/relationships/image" Target="../media/image165.png"/><Relationship Id="rId22" Type="http://schemas.openxmlformats.org/officeDocument/2006/relationships/image" Target="../media/image166.png"/><Relationship Id="rId23" Type="http://schemas.openxmlformats.org/officeDocument/2006/relationships/image" Target="../media/image167.png"/><Relationship Id="rId24" Type="http://schemas.openxmlformats.org/officeDocument/2006/relationships/image" Target="../media/image168.png"/><Relationship Id="rId25" Type="http://schemas.openxmlformats.org/officeDocument/2006/relationships/image" Target="../media/image169.png"/><Relationship Id="rId26" Type="http://schemas.openxmlformats.org/officeDocument/2006/relationships/image" Target="../media/image170.png"/><Relationship Id="rId27" Type="http://schemas.openxmlformats.org/officeDocument/2006/relationships/image" Target="../media/image171.png"/><Relationship Id="rId28" Type="http://schemas.openxmlformats.org/officeDocument/2006/relationships/image" Target="../media/image172.png"/><Relationship Id="rId29" Type="http://schemas.openxmlformats.org/officeDocument/2006/relationships/image" Target="../media/image173.png"/><Relationship Id="rId30" Type="http://schemas.openxmlformats.org/officeDocument/2006/relationships/image" Target="../media/image17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B70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5632" y="727897"/>
            <a:ext cx="1355915" cy="7876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45619" y="807471"/>
            <a:ext cx="1845609" cy="6516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597667" y="871171"/>
            <a:ext cx="774705" cy="63214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21476" y="807471"/>
            <a:ext cx="1896181" cy="6516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9442" y="8884013"/>
            <a:ext cx="4032300" cy="1222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5312" y="2626522"/>
            <a:ext cx="16435091" cy="4954423"/>
            <a:chOff x="925312" y="2626522"/>
            <a:chExt cx="16435091" cy="495442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168049" y="2626522"/>
              <a:ext cx="12017639" cy="4954423"/>
              <a:chOff x="3168049" y="2626522"/>
              <a:chExt cx="12017639" cy="495442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168049" y="2626522"/>
                <a:ext cx="12017639" cy="4954423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335138" y="2647970"/>
              <a:ext cx="20264199" cy="170969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6263" y="3299254"/>
              <a:ext cx="12093162" cy="482944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01766" y="4510583"/>
              <a:ext cx="6374295" cy="443897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660405" y="6848295"/>
              <a:ext cx="7135766" cy="287905"/>
              <a:chOff x="3660405" y="6848295"/>
              <a:chExt cx="7135766" cy="28790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660405" y="6848295"/>
                <a:ext cx="7135766" cy="28790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656556" y="6624536"/>
              <a:ext cx="7146527" cy="63708"/>
              <a:chOff x="3656556" y="6624536"/>
              <a:chExt cx="7146527" cy="6370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656556" y="6624536"/>
                <a:ext cx="7146527" cy="637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447978" y="4769648"/>
              <a:ext cx="3218767" cy="860162"/>
              <a:chOff x="11447978" y="4769648"/>
              <a:chExt cx="3218767" cy="860162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3862707" y="4797708"/>
                <a:ext cx="804037" cy="804037"/>
                <a:chOff x="13862707" y="4797708"/>
                <a:chExt cx="804037" cy="80403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3862707" y="4797708"/>
                  <a:ext cx="804037" cy="804037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3065681" y="4769648"/>
                <a:ext cx="860162" cy="860162"/>
                <a:chOff x="13065681" y="4769648"/>
                <a:chExt cx="860162" cy="860162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3065681" y="4769648"/>
                  <a:ext cx="860162" cy="860162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1447978" y="4771622"/>
                <a:ext cx="858188" cy="858188"/>
                <a:chOff x="11447978" y="4771622"/>
                <a:chExt cx="858188" cy="858188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1447978" y="4771622"/>
                  <a:ext cx="858188" cy="85818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2296720" y="4797708"/>
                <a:ext cx="804037" cy="804037"/>
                <a:chOff x="12296720" y="4797708"/>
                <a:chExt cx="804037" cy="804037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2296720" y="4797708"/>
                  <a:ext cx="804037" cy="80403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3594954" y="3975801"/>
              <a:ext cx="11111551" cy="287905"/>
              <a:chOff x="3594954" y="3975801"/>
              <a:chExt cx="11111551" cy="28790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594954" y="3975801"/>
                <a:ext cx="11111551" cy="287905"/>
              </a:xfrm>
              <a:prstGeom prst="rect">
                <a:avLst/>
              </a:prstGeom>
            </p:spPr>
          </p:pic>
        </p:grpSp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516156" y="8774476"/>
            <a:ext cx="6225577" cy="12485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40659"/>
            <a:ext cx="18285714" cy="8404396"/>
            <a:chOff x="0" y="940659"/>
            <a:chExt cx="18285714" cy="8404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40659"/>
              <a:ext cx="18285714" cy="84043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1532" y="5914129"/>
            <a:ext cx="7908210" cy="15954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37449" y="3322367"/>
            <a:ext cx="2410817" cy="2708160"/>
            <a:chOff x="7937449" y="3322367"/>
            <a:chExt cx="2410817" cy="270816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37449" y="3418208"/>
              <a:ext cx="2410817" cy="2410817"/>
              <a:chOff x="7937449" y="3418208"/>
              <a:chExt cx="2410817" cy="24108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37449" y="3418208"/>
                <a:ext cx="2410817" cy="241081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51597" y="2178269"/>
              <a:ext cx="4669964" cy="53163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"/>
            <a:ext cx="18285714" cy="1150090"/>
            <a:chOff x="0" y="89"/>
            <a:chExt cx="18285714" cy="11500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"/>
              <a:ext cx="18285714" cy="11500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842" y="-9512"/>
            <a:ext cx="5513927" cy="13340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1569" y="190469"/>
            <a:ext cx="746897" cy="746897"/>
            <a:chOff x="291569" y="190469"/>
            <a:chExt cx="746897" cy="7468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569" y="190469"/>
              <a:ext cx="746897" cy="74689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6937" y="-69956"/>
            <a:ext cx="1009898" cy="14858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8781" y="1814062"/>
            <a:ext cx="4666127" cy="1926465"/>
            <a:chOff x="1108781" y="1814062"/>
            <a:chExt cx="4666127" cy="192646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37353" y="1814062"/>
              <a:ext cx="4600193" cy="1926465"/>
              <a:chOff x="1137353" y="1814062"/>
              <a:chExt cx="4600193" cy="192646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37353" y="1814062"/>
                <a:ext cx="4600193" cy="1926465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0587" y="1676377"/>
              <a:ext cx="5847101" cy="24518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6803" y="4152375"/>
            <a:ext cx="4666127" cy="1926465"/>
            <a:chOff x="1086803" y="4152375"/>
            <a:chExt cx="4666127" cy="192646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15376" y="4152375"/>
              <a:ext cx="4600193" cy="1926465"/>
              <a:chOff x="1115376" y="4152375"/>
              <a:chExt cx="4600193" cy="192646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15376" y="4152375"/>
                <a:ext cx="4600193" cy="1926465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9009" y="4014689"/>
              <a:ext cx="6057548" cy="24518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6684" y="7445872"/>
            <a:ext cx="5028173" cy="2026908"/>
            <a:chOff x="966684" y="7445872"/>
            <a:chExt cx="5028173" cy="20269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6684" y="7445872"/>
              <a:ext cx="5028173" cy="202690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9424" y="7296018"/>
            <a:ext cx="6104998" cy="25858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969447" y="6410486"/>
            <a:ext cx="869960" cy="745794"/>
            <a:chOff x="2969447" y="6410486"/>
            <a:chExt cx="869960" cy="7457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2969447" y="6410486"/>
              <a:ext cx="869960" cy="7457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06119" y="3730937"/>
            <a:ext cx="446432" cy="446432"/>
            <a:chOff x="3206119" y="3730937"/>
            <a:chExt cx="446432" cy="44643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3206119" y="3730937"/>
              <a:ext cx="446432" cy="4464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92721" y="1396747"/>
            <a:ext cx="4827745" cy="8493348"/>
            <a:chOff x="6992721" y="1396747"/>
            <a:chExt cx="4827745" cy="849334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92721" y="1396747"/>
              <a:ext cx="4827745" cy="84933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92546" y="1396747"/>
            <a:ext cx="4053055" cy="8624498"/>
            <a:chOff x="12992546" y="1396747"/>
            <a:chExt cx="4053055" cy="862449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92546" y="1396747"/>
              <a:ext cx="4053055" cy="862449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24955" y="6779980"/>
            <a:ext cx="1908378" cy="947476"/>
            <a:chOff x="7424955" y="6779980"/>
            <a:chExt cx="1908378" cy="94747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24955" y="6779980"/>
              <a:ext cx="1908378" cy="9474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40659"/>
            <a:ext cx="18285714" cy="8404396"/>
            <a:chOff x="0" y="940659"/>
            <a:chExt cx="18285714" cy="8404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40659"/>
              <a:ext cx="18285714" cy="84043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8814" y="5835614"/>
            <a:ext cx="8258304" cy="17787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37449" y="3322367"/>
            <a:ext cx="2410817" cy="2708160"/>
            <a:chOff x="7937449" y="3322367"/>
            <a:chExt cx="2410817" cy="270816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37449" y="3418208"/>
              <a:ext cx="2410817" cy="2410817"/>
              <a:chOff x="7937449" y="3418208"/>
              <a:chExt cx="2410817" cy="24108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37449" y="3418208"/>
                <a:ext cx="2410817" cy="241081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28931" y="2197317"/>
              <a:ext cx="4623678" cy="52782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"/>
            <a:ext cx="18285714" cy="1150090"/>
            <a:chOff x="0" y="89"/>
            <a:chExt cx="18285714" cy="11500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"/>
              <a:ext cx="18285714" cy="11500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8300" y="-88030"/>
            <a:ext cx="4878927" cy="14977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1569" y="190469"/>
            <a:ext cx="746897" cy="746897"/>
            <a:chOff x="291569" y="190469"/>
            <a:chExt cx="746897" cy="7468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569" y="190469"/>
              <a:ext cx="746897" cy="74689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54" y="-72480"/>
            <a:ext cx="1431251" cy="14858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23377" y="1539607"/>
            <a:ext cx="5133549" cy="4221765"/>
            <a:chOff x="3123377" y="1539607"/>
            <a:chExt cx="5133549" cy="422176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164800" y="1539607"/>
              <a:ext cx="5061010" cy="4221765"/>
              <a:chOff x="3164800" y="1539607"/>
              <a:chExt cx="5061010" cy="422176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164800" y="1539607"/>
                <a:ext cx="5061010" cy="4221765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65034" y="1561649"/>
              <a:ext cx="6101030" cy="44815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65521" y="6078953"/>
            <a:ext cx="1413798" cy="1212011"/>
            <a:chOff x="4965521" y="6078953"/>
            <a:chExt cx="1413798" cy="12120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965521" y="6078953"/>
              <a:ext cx="1413798" cy="12120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34776" y="7601414"/>
            <a:ext cx="5531863" cy="2229951"/>
            <a:chOff x="2934776" y="7601414"/>
            <a:chExt cx="5531863" cy="222995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934776" y="7601414"/>
              <a:ext cx="5531863" cy="2229951"/>
              <a:chOff x="2934776" y="7601414"/>
              <a:chExt cx="5531863" cy="222995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934776" y="7601414"/>
                <a:ext cx="5531863" cy="2229951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74142" y="7375593"/>
              <a:ext cx="6750647" cy="289173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59861" y="10042"/>
            <a:ext cx="13071509" cy="132385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572510" y="1672635"/>
            <a:ext cx="6300696" cy="8177473"/>
            <a:chOff x="8572510" y="1672635"/>
            <a:chExt cx="6300696" cy="817747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72510" y="1672635"/>
              <a:ext cx="6300696" cy="81774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40659"/>
            <a:ext cx="18285714" cy="8404396"/>
            <a:chOff x="0" y="940659"/>
            <a:chExt cx="18285714" cy="8404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40659"/>
              <a:ext cx="18285714" cy="84043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18862" y="5826091"/>
            <a:ext cx="8740162" cy="17277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37449" y="3322367"/>
            <a:ext cx="2410817" cy="2708160"/>
            <a:chOff x="7937449" y="3322367"/>
            <a:chExt cx="2410817" cy="270816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37449" y="3418208"/>
              <a:ext cx="2410817" cy="2410817"/>
              <a:chOff x="7937449" y="3418208"/>
              <a:chExt cx="2410817" cy="24108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37449" y="3418208"/>
                <a:ext cx="2410817" cy="241081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3750" y="2197317"/>
              <a:ext cx="4528744" cy="52877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3"/>
            <a:ext cx="18285714" cy="1150090"/>
            <a:chOff x="0" y="9613"/>
            <a:chExt cx="18285714" cy="11500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3"/>
              <a:ext cx="18285714" cy="11500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430" y="1655"/>
            <a:ext cx="5402141" cy="12672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7283" y="190469"/>
            <a:ext cx="746897" cy="746897"/>
            <a:chOff x="577283" y="190469"/>
            <a:chExt cx="746897" cy="7468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283" y="190469"/>
              <a:ext cx="746897" cy="74689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2259" y="-91528"/>
            <a:ext cx="1399403" cy="14858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55117" y="4783823"/>
            <a:ext cx="1281996" cy="1099021"/>
            <a:chOff x="4955117" y="4783823"/>
            <a:chExt cx="1281996" cy="10990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955117" y="4783823"/>
              <a:ext cx="1281996" cy="10990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37547" y="1456738"/>
            <a:ext cx="4703169" cy="6852148"/>
            <a:chOff x="12037547" y="1456738"/>
            <a:chExt cx="4703169" cy="6852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37547" y="1456738"/>
              <a:ext cx="4703169" cy="6852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79576" y="8479523"/>
            <a:ext cx="5619111" cy="1354822"/>
            <a:chOff x="11579576" y="8479523"/>
            <a:chExt cx="5619111" cy="135482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79576" y="8479523"/>
              <a:ext cx="5619111" cy="135482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69348" y="1400660"/>
            <a:ext cx="7678168" cy="351338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8959" y="5825300"/>
            <a:ext cx="8639941" cy="470291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1318" y="3282505"/>
            <a:ext cx="6959228" cy="672150"/>
            <a:chOff x="5371318" y="3282505"/>
            <a:chExt cx="6959228" cy="672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1318" y="3282505"/>
              <a:ext cx="6959228" cy="672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613"/>
            <a:ext cx="18285714" cy="1150090"/>
            <a:chOff x="0" y="9613"/>
            <a:chExt cx="18285714" cy="11500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3"/>
              <a:ext cx="18285714" cy="11500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430" y="1655"/>
            <a:ext cx="5402141" cy="12672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7283" y="190469"/>
            <a:ext cx="746897" cy="746897"/>
            <a:chOff x="577283" y="190469"/>
            <a:chExt cx="746897" cy="7468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283" y="190469"/>
              <a:ext cx="746897" cy="74689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2259" y="-91528"/>
            <a:ext cx="1399403" cy="14858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25438" y="1074763"/>
            <a:ext cx="8858455" cy="16929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37065" y="2541409"/>
            <a:ext cx="6727025" cy="2198298"/>
            <a:chOff x="5537065" y="2541409"/>
            <a:chExt cx="6727025" cy="219829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853763" y="2541409"/>
              <a:ext cx="4169819" cy="2198298"/>
              <a:chOff x="6853763" y="2541409"/>
              <a:chExt cx="4169819" cy="21982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853763" y="2541409"/>
                <a:ext cx="4169819" cy="21982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29715" y="2467500"/>
              <a:ext cx="9174797" cy="26189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84392" y="2117934"/>
            <a:ext cx="5705488" cy="7905628"/>
            <a:chOff x="12484392" y="2117934"/>
            <a:chExt cx="5705488" cy="79056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84392" y="2117934"/>
              <a:ext cx="5705488" cy="79056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71318" y="7510826"/>
            <a:ext cx="6959228" cy="672150"/>
            <a:chOff x="5371318" y="7510826"/>
            <a:chExt cx="6959228" cy="6721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71318" y="7510826"/>
              <a:ext cx="6959228" cy="6721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537065" y="5813380"/>
            <a:ext cx="6727025" cy="4010275"/>
            <a:chOff x="5537065" y="5813380"/>
            <a:chExt cx="6727025" cy="401027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796620" y="5813380"/>
              <a:ext cx="4424840" cy="4010275"/>
              <a:chOff x="6796620" y="5813380"/>
              <a:chExt cx="4424840" cy="401027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796620" y="5813380"/>
                <a:ext cx="4424840" cy="4010275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94782" y="8237357"/>
              <a:ext cx="9113417" cy="174147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6884457" y="6058891"/>
              <a:ext cx="4260813" cy="2148366"/>
              <a:chOff x="6884457" y="6058891"/>
              <a:chExt cx="4260813" cy="214836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884457" y="6058891"/>
                <a:ext cx="4260813" cy="214836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7368" y="2497453"/>
            <a:ext cx="5630406" cy="7294085"/>
            <a:chOff x="57368" y="2497453"/>
            <a:chExt cx="5630406" cy="729408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368" y="2497453"/>
              <a:ext cx="5630406" cy="72940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8095" y="4361615"/>
            <a:ext cx="1324180" cy="657432"/>
            <a:chOff x="38095" y="4361615"/>
            <a:chExt cx="1324180" cy="65743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095" y="4361615"/>
              <a:ext cx="1324180" cy="6574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1318" y="3282505"/>
            <a:ext cx="6959228" cy="672150"/>
            <a:chOff x="5371318" y="3282505"/>
            <a:chExt cx="6959228" cy="672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1318" y="3282505"/>
              <a:ext cx="6959228" cy="672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613"/>
            <a:ext cx="18285714" cy="1150090"/>
            <a:chOff x="0" y="9613"/>
            <a:chExt cx="18285714" cy="11500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3"/>
              <a:ext cx="18285714" cy="11500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430" y="1655"/>
            <a:ext cx="5402141" cy="12672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7283" y="190469"/>
            <a:ext cx="746897" cy="746897"/>
            <a:chOff x="577283" y="190469"/>
            <a:chExt cx="746897" cy="7468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283" y="190469"/>
              <a:ext cx="746897" cy="74689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2259" y="-91528"/>
            <a:ext cx="1399403" cy="14858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25438" y="1074763"/>
            <a:ext cx="8858455" cy="16929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37065" y="2541409"/>
            <a:ext cx="6727025" cy="2198298"/>
            <a:chOff x="5537065" y="2541409"/>
            <a:chExt cx="6727025" cy="219829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853763" y="2541409"/>
              <a:ext cx="4169819" cy="2198298"/>
              <a:chOff x="6853763" y="2541409"/>
              <a:chExt cx="4169819" cy="21982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853763" y="2541409"/>
                <a:ext cx="4169819" cy="21982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29715" y="2467500"/>
              <a:ext cx="9174797" cy="26189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84392" y="2117934"/>
            <a:ext cx="5705488" cy="7905628"/>
            <a:chOff x="12484392" y="2117934"/>
            <a:chExt cx="5705488" cy="79056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84392" y="2117934"/>
              <a:ext cx="5705488" cy="79056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71318" y="7510826"/>
            <a:ext cx="6959228" cy="672150"/>
            <a:chOff x="5371318" y="7510826"/>
            <a:chExt cx="6959228" cy="6721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71318" y="7510826"/>
              <a:ext cx="6959228" cy="6721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537065" y="5813380"/>
            <a:ext cx="6727025" cy="4010275"/>
            <a:chOff x="5537065" y="5813380"/>
            <a:chExt cx="6727025" cy="401027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796620" y="5813380"/>
              <a:ext cx="4424840" cy="4010275"/>
              <a:chOff x="6796620" y="5813380"/>
              <a:chExt cx="4424840" cy="401027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796620" y="5813380"/>
                <a:ext cx="4424840" cy="4010275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94782" y="8237357"/>
              <a:ext cx="9113417" cy="174148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6884457" y="6058891"/>
              <a:ext cx="4260813" cy="2148366"/>
              <a:chOff x="6884457" y="6058891"/>
              <a:chExt cx="4260813" cy="214836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884457" y="6058891"/>
                <a:ext cx="4260813" cy="214836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7368" y="2497453"/>
            <a:ext cx="5630406" cy="7294085"/>
            <a:chOff x="57368" y="2497453"/>
            <a:chExt cx="5630406" cy="729408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368" y="2497453"/>
              <a:ext cx="5630406" cy="72940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134995" y="8808998"/>
            <a:ext cx="2402070" cy="1192586"/>
            <a:chOff x="3134995" y="8808998"/>
            <a:chExt cx="2402070" cy="11925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34995" y="8808998"/>
              <a:ext cx="2402070" cy="11925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48524" y="8808998"/>
            <a:ext cx="2402070" cy="1192586"/>
            <a:chOff x="448524" y="8808998"/>
            <a:chExt cx="2402070" cy="11925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8524" y="8808998"/>
              <a:ext cx="2402070" cy="11925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40659"/>
            <a:ext cx="18285714" cy="8404396"/>
            <a:chOff x="0" y="940659"/>
            <a:chExt cx="18285714" cy="8404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40659"/>
              <a:ext cx="18285714" cy="84043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7386" y="5930262"/>
            <a:ext cx="8191637" cy="15668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37449" y="3341415"/>
            <a:ext cx="2410817" cy="2708160"/>
            <a:chOff x="7937449" y="3341415"/>
            <a:chExt cx="2410817" cy="270816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37449" y="3418208"/>
              <a:ext cx="2410817" cy="2410817"/>
              <a:chOff x="7937449" y="3418208"/>
              <a:chExt cx="2410817" cy="24108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37449" y="3418208"/>
                <a:ext cx="2410817" cy="241081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06607" y="2206840"/>
              <a:ext cx="4538268" cy="52972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79090" y="6071573"/>
            <a:ext cx="2643468" cy="2266175"/>
            <a:chOff x="3979090" y="6071573"/>
            <a:chExt cx="2643468" cy="22661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9090" y="6071573"/>
              <a:ext cx="2643468" cy="22661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613"/>
            <a:ext cx="18285714" cy="1150090"/>
            <a:chOff x="0" y="9613"/>
            <a:chExt cx="18285714" cy="11500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3"/>
              <a:ext cx="18285714" cy="11500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430" y="1655"/>
            <a:ext cx="5402141" cy="12672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7283" y="190469"/>
            <a:ext cx="746897" cy="746897"/>
            <a:chOff x="577283" y="190469"/>
            <a:chExt cx="746897" cy="7468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283" y="190469"/>
              <a:ext cx="746897" cy="74689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1782" y="-167557"/>
            <a:ext cx="1399403" cy="15996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9062" y="5983661"/>
            <a:ext cx="3003866" cy="2387724"/>
            <a:chOff x="649062" y="5983661"/>
            <a:chExt cx="3003866" cy="238772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49062" y="5983661"/>
              <a:ext cx="3003866" cy="2387724"/>
              <a:chOff x="649062" y="5983661"/>
              <a:chExt cx="3003866" cy="238772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49062" y="5983661"/>
                <a:ext cx="3003866" cy="2387724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4818" y="5920370"/>
              <a:ext cx="3557995" cy="27021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65652" y="2950099"/>
            <a:ext cx="5897635" cy="1927265"/>
            <a:chOff x="5065652" y="2950099"/>
            <a:chExt cx="5897635" cy="19272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220011" y="2950099"/>
              <a:ext cx="3655713" cy="1927265"/>
              <a:chOff x="6220011" y="2950099"/>
              <a:chExt cx="3655713" cy="192726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0011" y="2950099"/>
                <a:ext cx="3655713" cy="192726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98415" y="2886550"/>
              <a:ext cx="8030136" cy="22928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94040" y="6266940"/>
            <a:ext cx="5897635" cy="2126424"/>
            <a:chOff x="6194040" y="6266940"/>
            <a:chExt cx="5897635" cy="212642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814025" y="6266940"/>
              <a:ext cx="4691063" cy="2126424"/>
              <a:chOff x="6814025" y="6266940"/>
              <a:chExt cx="4691063" cy="212642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814025" y="6266940"/>
                <a:ext cx="4691063" cy="2126424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04556" y="6324123"/>
              <a:ext cx="7543097" cy="228914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88939" y="6482647"/>
            <a:ext cx="4287817" cy="166891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722287" y="3075374"/>
            <a:ext cx="3003866" cy="1583616"/>
            <a:chOff x="1722287" y="3075374"/>
            <a:chExt cx="3003866" cy="158361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722287" y="3075374"/>
              <a:ext cx="3003866" cy="1583616"/>
              <a:chOff x="1722287" y="3075374"/>
              <a:chExt cx="3003866" cy="158361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722287" y="3075374"/>
                <a:ext cx="3003866" cy="1583616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27721" y="2949245"/>
              <a:ext cx="3450110" cy="20262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082151" y="1321608"/>
            <a:ext cx="6062052" cy="8828341"/>
            <a:chOff x="12082151" y="1321608"/>
            <a:chExt cx="6062052" cy="882834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082151" y="1321608"/>
              <a:ext cx="6062052" cy="88283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-263736"/>
            <a:ext cx="9457875" cy="10588600"/>
            <a:chOff x="9142857" y="-263736"/>
            <a:chExt cx="9457875" cy="10588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-263736"/>
              <a:ext cx="9457875" cy="10588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57143" y="4376971"/>
            <a:ext cx="9391137" cy="2830995"/>
            <a:chOff x="9057143" y="4376971"/>
            <a:chExt cx="9391137" cy="28309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338660" y="4376971"/>
              <a:ext cx="6866971" cy="2830995"/>
              <a:chOff x="10338660" y="4376971"/>
              <a:chExt cx="6866971" cy="28309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338660" y="4376971"/>
                <a:ext cx="6866971" cy="283099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2252" y="4410828"/>
              <a:ext cx="11740994" cy="94873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98953" y="4757320"/>
              <a:ext cx="6924391" cy="276634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42062" y="5449483"/>
              <a:ext cx="3653438" cy="254729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0619996" y="6789325"/>
              <a:ext cx="4077432" cy="164511"/>
              <a:chOff x="10619996" y="6789325"/>
              <a:chExt cx="4077432" cy="16451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619996" y="6789325"/>
                <a:ext cx="4077432" cy="1645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617797" y="6661467"/>
              <a:ext cx="4083580" cy="36403"/>
              <a:chOff x="10617797" y="6661467"/>
              <a:chExt cx="4083580" cy="3640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617797" y="6661467"/>
                <a:ext cx="4083580" cy="3640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069875" y="5601570"/>
              <a:ext cx="1839228" cy="491503"/>
              <a:chOff x="15069875" y="5601570"/>
              <a:chExt cx="1839228" cy="491503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6449670" y="5617604"/>
                <a:ext cx="459433" cy="459433"/>
                <a:chOff x="16449670" y="5617604"/>
                <a:chExt cx="459433" cy="459433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6449670" y="5617604"/>
                  <a:ext cx="459433" cy="459433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994243" y="5601570"/>
                <a:ext cx="491503" cy="491503"/>
                <a:chOff x="15994243" y="5601570"/>
                <a:chExt cx="491503" cy="491503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5994243" y="5601570"/>
                  <a:ext cx="491503" cy="491503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5069875" y="5602698"/>
                <a:ext cx="490375" cy="490375"/>
                <a:chOff x="15069875" y="5602698"/>
                <a:chExt cx="490375" cy="49037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5069875" y="5602698"/>
                  <a:ext cx="490375" cy="490375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554853" y="5617604"/>
                <a:ext cx="459433" cy="459433"/>
                <a:chOff x="15554853" y="5617604"/>
                <a:chExt cx="459433" cy="459433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5554853" y="5617604"/>
                  <a:ext cx="459433" cy="45943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0582597" y="5147959"/>
              <a:ext cx="6349226" cy="164511"/>
              <a:chOff x="10582597" y="5147959"/>
              <a:chExt cx="6349226" cy="16451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582597" y="5147959"/>
                <a:ext cx="6349226" cy="16451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627317" y="8836096"/>
            <a:ext cx="3818732" cy="1382115"/>
            <a:chOff x="627317" y="8836096"/>
            <a:chExt cx="3818732" cy="138211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7317" y="8836096"/>
              <a:ext cx="3818732" cy="13821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774703" y="8727295"/>
            <a:ext cx="3696359" cy="1490916"/>
            <a:chOff x="4774703" y="8727295"/>
            <a:chExt cx="3696359" cy="149091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74703" y="8727295"/>
              <a:ext cx="3696359" cy="149091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52746" y="1350231"/>
            <a:ext cx="7148186" cy="7186588"/>
            <a:chOff x="1052746" y="1350231"/>
            <a:chExt cx="7148186" cy="718658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2746" y="1350231"/>
              <a:ext cx="7148186" cy="718658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652086" y="1914059"/>
            <a:ext cx="11274935" cy="445673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592691" y="2012219"/>
            <a:ext cx="2524164" cy="1095464"/>
            <a:chOff x="9592691" y="2012219"/>
            <a:chExt cx="2524164" cy="109546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92691" y="2012219"/>
              <a:ext cx="2524164" cy="109546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647288" y="1945749"/>
            <a:ext cx="5590890" cy="142981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470852" y="2012820"/>
            <a:ext cx="2524164" cy="1095464"/>
            <a:chOff x="12470852" y="2012820"/>
            <a:chExt cx="2524164" cy="109546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470852" y="2012820"/>
              <a:ext cx="2524164" cy="1095464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248849" y="1955872"/>
            <a:ext cx="5838700" cy="140124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5315362" y="1994778"/>
            <a:ext cx="2524164" cy="1095464"/>
            <a:chOff x="15315362" y="1994778"/>
            <a:chExt cx="2524164" cy="109546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15362" y="1994778"/>
              <a:ext cx="2524164" cy="1095464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112406" y="1928303"/>
            <a:ext cx="5838700" cy="141076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552381"/>
            <a:chOff x="0" y="0"/>
            <a:chExt cx="18285714" cy="105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5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83230" y="3171866"/>
            <a:ext cx="11220364" cy="46124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07143" y="5142857"/>
            <a:ext cx="4410000" cy="5149328"/>
            <a:chOff x="9607143" y="5142857"/>
            <a:chExt cx="4410000" cy="5149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07143" y="5142857"/>
              <a:ext cx="4410000" cy="51493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88177" y="5142857"/>
            <a:ext cx="4381034" cy="5149328"/>
            <a:chOff x="13988177" y="5142857"/>
            <a:chExt cx="4381034" cy="51493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88177" y="5142857"/>
              <a:ext cx="4381034" cy="51493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88177" y="0"/>
            <a:ext cx="4361330" cy="5149328"/>
            <a:chOff x="13988177" y="0"/>
            <a:chExt cx="4361330" cy="51493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88177" y="0"/>
              <a:ext cx="4361330" cy="51493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07143" y="0"/>
            <a:ext cx="4381034" cy="5149328"/>
            <a:chOff x="9607143" y="0"/>
            <a:chExt cx="4381034" cy="51493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7143" y="0"/>
              <a:ext cx="4381034" cy="51493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52948" y="6416717"/>
            <a:ext cx="1089425" cy="1089425"/>
            <a:chOff x="11252948" y="6416717"/>
            <a:chExt cx="1089425" cy="108942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252948" y="6416717"/>
              <a:ext cx="1089425" cy="1089425"/>
              <a:chOff x="11252948" y="6416717"/>
              <a:chExt cx="1089425" cy="108942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252948" y="6416717"/>
                <a:ext cx="1089425" cy="1089425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14548" y="6181576"/>
              <a:ext cx="1881676" cy="17709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33982" y="6416717"/>
            <a:ext cx="1089425" cy="1089425"/>
            <a:chOff x="15633982" y="6416717"/>
            <a:chExt cx="1089425" cy="108942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633982" y="6416717"/>
              <a:ext cx="1089425" cy="1089425"/>
              <a:chOff x="15633982" y="6416717"/>
              <a:chExt cx="1089425" cy="108942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633982" y="6416717"/>
                <a:ext cx="1089425" cy="1089425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77779" y="6181541"/>
              <a:ext cx="1891200" cy="17614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633982" y="1162219"/>
            <a:ext cx="1089425" cy="1089425"/>
            <a:chOff x="15633982" y="1162219"/>
            <a:chExt cx="1089425" cy="108942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633982" y="1162219"/>
              <a:ext cx="1089425" cy="1089425"/>
              <a:chOff x="15633982" y="1162219"/>
              <a:chExt cx="1089425" cy="108942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633982" y="1162219"/>
                <a:ext cx="1089425" cy="1089425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06938" y="919769"/>
              <a:ext cx="1428810" cy="176143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60184" y="2686203"/>
            <a:ext cx="5245643" cy="174271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252948" y="1162219"/>
            <a:ext cx="1089425" cy="1089425"/>
            <a:chOff x="11252948" y="1162219"/>
            <a:chExt cx="1089425" cy="108942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252948" y="1162219"/>
              <a:ext cx="1089425" cy="1089425"/>
              <a:chOff x="11252948" y="1162219"/>
              <a:chExt cx="1089425" cy="108942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252948" y="1162219"/>
                <a:ext cx="1089425" cy="1089425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35239" y="929214"/>
              <a:ext cx="1938638" cy="178048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64127" y="2232787"/>
            <a:ext cx="4882034" cy="294181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15099" y="7915642"/>
            <a:ext cx="5388920" cy="133997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13070" y="7706435"/>
            <a:ext cx="5452843" cy="177542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2452442" y="1100233"/>
            <a:ext cx="12675933" cy="425282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516959" y="5323334"/>
            <a:ext cx="4175139" cy="4175139"/>
            <a:chOff x="2516959" y="5323334"/>
            <a:chExt cx="4175139" cy="417513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16959" y="5323334"/>
              <a:ext cx="4175139" cy="41751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07143" y="5142857"/>
            <a:ext cx="4410000" cy="5149328"/>
            <a:chOff x="9607143" y="5142857"/>
            <a:chExt cx="4410000" cy="5149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07143" y="5142857"/>
              <a:ext cx="4410000" cy="51493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88177" y="5142857"/>
            <a:ext cx="4381034" cy="5149328"/>
            <a:chOff x="13988177" y="5142857"/>
            <a:chExt cx="4381034" cy="51493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88177" y="5142857"/>
              <a:ext cx="4381034" cy="51493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88177" y="0"/>
            <a:ext cx="4361330" cy="5149328"/>
            <a:chOff x="13988177" y="0"/>
            <a:chExt cx="4361330" cy="51493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88177" y="0"/>
              <a:ext cx="4361330" cy="51493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07143" y="0"/>
            <a:ext cx="4381034" cy="5149328"/>
            <a:chOff x="9607143" y="0"/>
            <a:chExt cx="4381034" cy="51493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7143" y="0"/>
              <a:ext cx="4381034" cy="51493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52948" y="6416717"/>
            <a:ext cx="1089425" cy="1089425"/>
            <a:chOff x="11252948" y="6416717"/>
            <a:chExt cx="1089425" cy="108942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252948" y="6416717"/>
              <a:ext cx="1089425" cy="1089425"/>
              <a:chOff x="11252948" y="6416717"/>
              <a:chExt cx="1089425" cy="108942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252948" y="6416717"/>
                <a:ext cx="1089425" cy="1089425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14548" y="6181576"/>
              <a:ext cx="1881676" cy="17709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33982" y="6416717"/>
            <a:ext cx="1089425" cy="1089425"/>
            <a:chOff x="15633982" y="6416717"/>
            <a:chExt cx="1089425" cy="108942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633982" y="6416717"/>
              <a:ext cx="1089425" cy="1089425"/>
              <a:chOff x="15633982" y="6416717"/>
              <a:chExt cx="1089425" cy="108942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633982" y="6416717"/>
                <a:ext cx="1089425" cy="1089425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77779" y="6181541"/>
              <a:ext cx="1891200" cy="17614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633982" y="1162219"/>
            <a:ext cx="1089425" cy="1089425"/>
            <a:chOff x="15633982" y="1162219"/>
            <a:chExt cx="1089425" cy="108942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633982" y="1162219"/>
              <a:ext cx="1089425" cy="1089425"/>
              <a:chOff x="15633982" y="1162219"/>
              <a:chExt cx="1089425" cy="108942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633982" y="1162219"/>
                <a:ext cx="1089425" cy="1089425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06938" y="919769"/>
              <a:ext cx="1428810" cy="176143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60184" y="2686203"/>
            <a:ext cx="5245643" cy="174271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252948" y="1162219"/>
            <a:ext cx="1089425" cy="1089425"/>
            <a:chOff x="11252948" y="1162219"/>
            <a:chExt cx="1089425" cy="108942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252948" y="1162219"/>
              <a:ext cx="1089425" cy="1089425"/>
              <a:chOff x="11252948" y="1162219"/>
              <a:chExt cx="1089425" cy="108942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252948" y="1162219"/>
                <a:ext cx="1089425" cy="1089425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35239" y="929214"/>
              <a:ext cx="1938638" cy="178048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64127" y="2232787"/>
            <a:ext cx="4882034" cy="294181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15099" y="7915642"/>
            <a:ext cx="5388920" cy="133997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13070" y="7706435"/>
            <a:ext cx="5452843" cy="177542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632960" y="875564"/>
            <a:ext cx="10621631" cy="320824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5110427" y="4213755"/>
            <a:ext cx="18414002" cy="280190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08854" y="7044348"/>
            <a:ext cx="7170096" cy="302349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579504" y="8003235"/>
            <a:ext cx="1563353" cy="1563353"/>
            <a:chOff x="7579504" y="8003235"/>
            <a:chExt cx="1563353" cy="156335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79504" y="8003235"/>
              <a:ext cx="1563353" cy="156335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00159" y="4521288"/>
            <a:ext cx="1811424" cy="1811424"/>
            <a:chOff x="1000159" y="4521288"/>
            <a:chExt cx="1811424" cy="181142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0159" y="4521288"/>
              <a:ext cx="1811424" cy="1811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5747478"/>
            <a:ext cx="18895238" cy="4728713"/>
            <a:chOff x="-609524" y="5747478"/>
            <a:chExt cx="18895238" cy="47287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5747478"/>
              <a:ext cx="18895238" cy="47287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5050" y="170554"/>
            <a:ext cx="7250749" cy="43532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703157" y="3790511"/>
            <a:ext cx="11416758" cy="78271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89415" y="6332861"/>
            <a:ext cx="11310139" cy="38065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06918" y="685731"/>
            <a:ext cx="7223639" cy="4713424"/>
            <a:chOff x="10306918" y="685731"/>
            <a:chExt cx="7223639" cy="47134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06918" y="685731"/>
              <a:ext cx="7223639" cy="4713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571429"/>
            <a:chOff x="0" y="0"/>
            <a:chExt cx="18285714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40659"/>
            <a:ext cx="18285714" cy="8404396"/>
            <a:chOff x="0" y="940659"/>
            <a:chExt cx="18285714" cy="840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40659"/>
              <a:ext cx="18285714" cy="840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20179" y="5910146"/>
            <a:ext cx="7519800" cy="23461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47258" y="2602208"/>
            <a:ext cx="2991199" cy="2991199"/>
            <a:chOff x="7647258" y="2602208"/>
            <a:chExt cx="2991199" cy="299119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47258" y="2602208"/>
              <a:ext cx="2991199" cy="2991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69445" y="2884608"/>
            <a:ext cx="2354047" cy="2354047"/>
            <a:chOff x="7969445" y="2884608"/>
            <a:chExt cx="2354047" cy="23540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69445" y="2884608"/>
              <a:ext cx="2354047" cy="23540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3"/>
            <a:ext cx="18285714" cy="1150090"/>
            <a:chOff x="0" y="9613"/>
            <a:chExt cx="18285714" cy="11500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3"/>
              <a:ext cx="18285714" cy="11500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844" y="84014"/>
            <a:ext cx="9484791" cy="12095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7283" y="190469"/>
            <a:ext cx="746897" cy="746897"/>
            <a:chOff x="577283" y="190469"/>
            <a:chExt cx="746897" cy="7468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283" y="190469"/>
              <a:ext cx="746897" cy="74689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03177" y="4192570"/>
            <a:ext cx="5130728" cy="32203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8049" y="2017255"/>
            <a:ext cx="3482188" cy="7095970"/>
            <a:chOff x="338049" y="2017255"/>
            <a:chExt cx="3482188" cy="70959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8049" y="2017255"/>
              <a:ext cx="3482188" cy="70959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78510" y="5452737"/>
            <a:ext cx="869960" cy="745794"/>
            <a:chOff x="4078510" y="5452737"/>
            <a:chExt cx="869960" cy="7457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78510" y="5452737"/>
              <a:ext cx="869960" cy="745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33333" y="1636302"/>
            <a:ext cx="8609492" cy="1604895"/>
            <a:chOff x="9333333" y="1636302"/>
            <a:chExt cx="8609492" cy="16048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333333" y="1636302"/>
              <a:ext cx="8609492" cy="1604895"/>
              <a:chOff x="9333333" y="1636302"/>
              <a:chExt cx="8609492" cy="160489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333333" y="1636302"/>
                <a:ext cx="8609492" cy="160489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748533" y="1911436"/>
              <a:ext cx="7566369" cy="1034523"/>
              <a:chOff x="9748533" y="1911436"/>
              <a:chExt cx="7566369" cy="1034523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9748533" y="1911436"/>
                <a:ext cx="1034523" cy="1034523"/>
                <a:chOff x="9748533" y="1911436"/>
                <a:chExt cx="1034523" cy="1034523"/>
              </a:xfrm>
            </p:grpSpPr>
            <p:grpSp>
              <p:nvGrpSpPr>
                <p:cNvPr id="1009" name="그룹 1009"/>
                <p:cNvGrpSpPr/>
                <p:nvPr/>
              </p:nvGrpSpPr>
              <p:grpSpPr>
                <a:xfrm>
                  <a:off x="9748533" y="1911436"/>
                  <a:ext cx="1034523" cy="1034523"/>
                  <a:chOff x="9748533" y="1911436"/>
                  <a:chExt cx="1034523" cy="1034523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9748533" y="1911436"/>
                    <a:ext cx="1034523" cy="103452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9350919" y="1709203"/>
                  <a:ext cx="1843404" cy="1639100"/>
                </a:xfrm>
                <a:prstGeom prst="rect">
                  <a:avLst/>
                </a:prstGeom>
              </p:spPr>
            </p:pic>
          </p:grpSp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570292" y="1681242"/>
                <a:ext cx="7290594" cy="1769813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9355311" y="3803887"/>
            <a:ext cx="8609492" cy="1604895"/>
            <a:chOff x="9355311" y="3803887"/>
            <a:chExt cx="8609492" cy="160489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355311" y="3803887"/>
              <a:ext cx="8609492" cy="1604895"/>
              <a:chOff x="9355311" y="3803887"/>
              <a:chExt cx="8609492" cy="160489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355311" y="3803887"/>
                <a:ext cx="8609492" cy="160489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786628" y="4089073"/>
              <a:ext cx="1034523" cy="1034523"/>
              <a:chOff x="9786628" y="4089073"/>
              <a:chExt cx="1034523" cy="1034523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9786628" y="4089073"/>
                <a:ext cx="1034523" cy="1034523"/>
                <a:chOff x="9786628" y="4089073"/>
                <a:chExt cx="1034523" cy="1034523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9786628" y="4089073"/>
                  <a:ext cx="1034523" cy="1034523"/>
                </a:xfrm>
                <a:prstGeom prst="rect">
                  <a:avLst/>
                </a:prstGeom>
              </p:spPr>
            </p:pic>
          </p:grpSp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759863" y="3878351"/>
                <a:ext cx="1358766" cy="1620052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00325" y="3840332"/>
              <a:ext cx="5477861" cy="175076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355311" y="6008055"/>
            <a:ext cx="8609492" cy="1604895"/>
            <a:chOff x="9355311" y="6008055"/>
            <a:chExt cx="8609492" cy="160489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355311" y="6008055"/>
              <a:ext cx="8609492" cy="1604895"/>
              <a:chOff x="9355311" y="6008055"/>
              <a:chExt cx="8609492" cy="160489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355311" y="6008055"/>
                <a:ext cx="8609492" cy="160489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814467" y="6293241"/>
              <a:ext cx="1034523" cy="1034523"/>
              <a:chOff x="9814467" y="6293241"/>
              <a:chExt cx="1034523" cy="1034523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9814467" y="6293241"/>
                <a:ext cx="1034523" cy="1034523"/>
                <a:chOff x="9814467" y="6293241"/>
                <a:chExt cx="1034523" cy="1034523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9814467" y="6293241"/>
                  <a:ext cx="1034523" cy="1034523"/>
                </a:xfrm>
                <a:prstGeom prst="rect">
                  <a:avLst/>
                </a:prstGeom>
              </p:spPr>
            </p:pic>
          </p:grpSp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492247" y="6071802"/>
                <a:ext cx="1788662" cy="1673023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84639" y="6045427"/>
              <a:ext cx="8744356" cy="173171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352381" y="8184996"/>
            <a:ext cx="8609492" cy="1604895"/>
            <a:chOff x="9352381" y="8184996"/>
            <a:chExt cx="8609492" cy="160489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9352381" y="8184996"/>
              <a:ext cx="8609492" cy="1604895"/>
              <a:chOff x="9352381" y="8184996"/>
              <a:chExt cx="8609492" cy="160489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352381" y="8184996"/>
                <a:ext cx="8609492" cy="160489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9805676" y="8470182"/>
              <a:ext cx="1034523" cy="1034523"/>
              <a:chOff x="9805676" y="8470182"/>
              <a:chExt cx="1034523" cy="1034523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9805676" y="8470182"/>
                <a:ext cx="1034523" cy="1034523"/>
                <a:chOff x="9805676" y="8470182"/>
                <a:chExt cx="1034523" cy="1034523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9805676" y="8470182"/>
                  <a:ext cx="1034523" cy="1034523"/>
                </a:xfrm>
                <a:prstGeom prst="rect">
                  <a:avLst/>
                </a:prstGeom>
              </p:spPr>
            </p:pic>
          </p:grpSp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467029" y="8239186"/>
                <a:ext cx="1798185" cy="1692071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077501" y="8237794"/>
              <a:ext cx="8208404" cy="1731718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49215" y="4449011"/>
            <a:ext cx="5646536" cy="1455165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995522" y="4984855"/>
            <a:ext cx="5733393" cy="1815403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7972437" y="2065853"/>
            <a:ext cx="869960" cy="745794"/>
            <a:chOff x="7972437" y="2065853"/>
            <a:chExt cx="869960" cy="74579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972437" y="2065853"/>
              <a:ext cx="869960" cy="74579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972437" y="4301825"/>
            <a:ext cx="869960" cy="745794"/>
            <a:chOff x="7972437" y="4301825"/>
            <a:chExt cx="869960" cy="74579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972437" y="4301825"/>
              <a:ext cx="869960" cy="74579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972437" y="6428801"/>
            <a:ext cx="869960" cy="745794"/>
            <a:chOff x="7972437" y="6428801"/>
            <a:chExt cx="869960" cy="74579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972437" y="6428801"/>
              <a:ext cx="869960" cy="74579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972437" y="8615785"/>
            <a:ext cx="869960" cy="745794"/>
            <a:chOff x="7972437" y="8615785"/>
            <a:chExt cx="869960" cy="74579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972437" y="8615785"/>
              <a:ext cx="869960" cy="74579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39188" y="158691"/>
            <a:ext cx="813838" cy="813838"/>
            <a:chOff x="539188" y="158691"/>
            <a:chExt cx="813838" cy="813838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39188" y="158691"/>
              <a:ext cx="813838" cy="8138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3"/>
            <a:ext cx="18285714" cy="1150090"/>
            <a:chOff x="0" y="9613"/>
            <a:chExt cx="18285714" cy="11500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3"/>
              <a:ext cx="18285714" cy="11500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844" y="84014"/>
            <a:ext cx="9484791" cy="12095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7283" y="190469"/>
            <a:ext cx="746897" cy="746897"/>
            <a:chOff x="577283" y="190469"/>
            <a:chExt cx="746897" cy="7468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283" y="190469"/>
              <a:ext cx="746897" cy="74689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9706" y="1437191"/>
            <a:ext cx="7387306" cy="24256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1644" y="4041189"/>
            <a:ext cx="8240820" cy="157378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160702" y="8365481"/>
            <a:ext cx="9923925" cy="16497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411014" y="5867174"/>
            <a:ext cx="11538019" cy="2444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74271" y="1670002"/>
            <a:ext cx="8609492" cy="1604895"/>
            <a:chOff x="9274271" y="1670002"/>
            <a:chExt cx="8609492" cy="160489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274271" y="1670002"/>
              <a:ext cx="8609492" cy="1604895"/>
              <a:chOff x="9274271" y="1670002"/>
              <a:chExt cx="8609492" cy="160489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274271" y="1670002"/>
                <a:ext cx="8609492" cy="160489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689471" y="1945136"/>
              <a:ext cx="7566369" cy="1034523"/>
              <a:chOff x="9689471" y="1945136"/>
              <a:chExt cx="7566369" cy="1034523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9689471" y="1945136"/>
                <a:ext cx="1034523" cy="1034523"/>
                <a:chOff x="9689471" y="1945136"/>
                <a:chExt cx="1034523" cy="1034523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9689471" y="1945136"/>
                  <a:ext cx="1034523" cy="1034523"/>
                  <a:chOff x="9689471" y="1945136"/>
                  <a:chExt cx="1034523" cy="1034523"/>
                </a:xfrm>
              </p:grpSpPr>
              <p:pic>
                <p:nvPicPr>
                  <p:cNvPr id="20" name="Object 1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9689471" y="1945136"/>
                    <a:ext cx="1034523" cy="103452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9291856" y="1742903"/>
                  <a:ext cx="1843404" cy="1639100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511229" y="1714942"/>
                <a:ext cx="7290594" cy="1769813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296249" y="3837586"/>
            <a:ext cx="8609492" cy="1604895"/>
            <a:chOff x="9296249" y="3837586"/>
            <a:chExt cx="8609492" cy="160489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296249" y="3837586"/>
              <a:ext cx="8609492" cy="1604895"/>
              <a:chOff x="9296249" y="3837586"/>
              <a:chExt cx="8609492" cy="160489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296249" y="3837586"/>
                <a:ext cx="8609492" cy="160489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727566" y="4122772"/>
              <a:ext cx="1034523" cy="1034523"/>
              <a:chOff x="9727566" y="4122772"/>
              <a:chExt cx="1034523" cy="1034523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9727566" y="4122772"/>
                <a:ext cx="1034523" cy="1034523"/>
                <a:chOff x="9727566" y="4122772"/>
                <a:chExt cx="1034523" cy="1034523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9727566" y="4122772"/>
                  <a:ext cx="1034523" cy="1034523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700801" y="3912050"/>
                <a:ext cx="1358766" cy="1620052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41691" y="3867860"/>
              <a:ext cx="5477051" cy="176928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296249" y="6041755"/>
            <a:ext cx="8609492" cy="1604895"/>
            <a:chOff x="9296249" y="6041755"/>
            <a:chExt cx="8609492" cy="160489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296249" y="6041755"/>
              <a:ext cx="8609492" cy="1604895"/>
              <a:chOff x="9296249" y="6041755"/>
              <a:chExt cx="8609492" cy="160489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296249" y="6041755"/>
                <a:ext cx="8609492" cy="160489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755405" y="6326941"/>
              <a:ext cx="1034523" cy="1034523"/>
              <a:chOff x="9755405" y="6326941"/>
              <a:chExt cx="1034523" cy="1034523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9755405" y="6326941"/>
                <a:ext cx="1034523" cy="1034523"/>
                <a:chOff x="9755405" y="6326941"/>
                <a:chExt cx="1034523" cy="1034523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9755405" y="6326941"/>
                  <a:ext cx="1034523" cy="1034523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433166" y="6123159"/>
                <a:ext cx="1788719" cy="1620052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26110" y="6072955"/>
              <a:ext cx="8743546" cy="175023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274271" y="8209172"/>
            <a:ext cx="8609492" cy="1604895"/>
            <a:chOff x="9274271" y="8209172"/>
            <a:chExt cx="8609492" cy="160489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9274271" y="8209172"/>
              <a:ext cx="8609492" cy="1604895"/>
              <a:chOff x="9274271" y="8209172"/>
              <a:chExt cx="8609492" cy="160489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274271" y="8209172"/>
                <a:ext cx="8609492" cy="160489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727566" y="8494358"/>
              <a:ext cx="1034523" cy="1034523"/>
              <a:chOff x="9727566" y="8494358"/>
              <a:chExt cx="1034523" cy="1034523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9727566" y="8494358"/>
                <a:ext cx="1034523" cy="1034523"/>
                <a:chOff x="9727566" y="8494358"/>
                <a:chExt cx="1034523" cy="1034523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9727566" y="8494358"/>
                  <a:ext cx="1034523" cy="1034523"/>
                </a:xfrm>
                <a:prstGeom prst="rect">
                  <a:avLst/>
                </a:prstGeom>
              </p:spPr>
            </p:pic>
          </p:grpSp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388919" y="8263362"/>
                <a:ext cx="1798185" cy="1692071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999914" y="8255808"/>
              <a:ext cx="8207546" cy="175020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927109" y="2217096"/>
            <a:ext cx="869960" cy="745794"/>
            <a:chOff x="7927109" y="2217096"/>
            <a:chExt cx="869960" cy="74579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927109" y="2217096"/>
              <a:ext cx="869960" cy="74579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927109" y="4281640"/>
            <a:ext cx="869960" cy="745794"/>
            <a:chOff x="7927109" y="4281640"/>
            <a:chExt cx="869960" cy="74579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927109" y="4281640"/>
              <a:ext cx="869960" cy="74579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927109" y="6494330"/>
            <a:ext cx="869960" cy="745794"/>
            <a:chOff x="7927109" y="6494330"/>
            <a:chExt cx="869960" cy="74579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927109" y="6494330"/>
              <a:ext cx="869960" cy="74579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927109" y="8690838"/>
            <a:ext cx="869960" cy="745794"/>
            <a:chOff x="7927109" y="8690838"/>
            <a:chExt cx="869960" cy="74579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927109" y="8690838"/>
              <a:ext cx="869960" cy="74579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39188" y="158691"/>
            <a:ext cx="813838" cy="813838"/>
            <a:chOff x="539188" y="158691"/>
            <a:chExt cx="813838" cy="81383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39188" y="158691"/>
              <a:ext cx="813838" cy="8138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3"/>
            <a:ext cx="18285714" cy="1150090"/>
            <a:chOff x="0" y="9613"/>
            <a:chExt cx="18285714" cy="11500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3"/>
              <a:ext cx="18285714" cy="11500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844" y="84014"/>
            <a:ext cx="9484791" cy="12095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7283" y="190469"/>
            <a:ext cx="746897" cy="746897"/>
            <a:chOff x="577283" y="190469"/>
            <a:chExt cx="746897" cy="7468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283" y="190469"/>
              <a:ext cx="746897" cy="74689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9706" y="1437191"/>
            <a:ext cx="7387306" cy="24256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1644" y="4041189"/>
            <a:ext cx="8240820" cy="157378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160702" y="8365481"/>
            <a:ext cx="9923925" cy="16497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411014" y="5867184"/>
            <a:ext cx="11538019" cy="24446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74271" y="1670002"/>
            <a:ext cx="8609492" cy="1604895"/>
            <a:chOff x="9274271" y="1670002"/>
            <a:chExt cx="8609492" cy="160489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274271" y="1670002"/>
              <a:ext cx="8609492" cy="1604895"/>
              <a:chOff x="9274271" y="1670002"/>
              <a:chExt cx="8609492" cy="160489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274271" y="1670002"/>
                <a:ext cx="8609492" cy="160489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689471" y="1945136"/>
              <a:ext cx="7566369" cy="1034523"/>
              <a:chOff x="9689471" y="1945136"/>
              <a:chExt cx="7566369" cy="1034523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9689471" y="1945136"/>
                <a:ext cx="1034523" cy="1034523"/>
                <a:chOff x="9689471" y="1945136"/>
                <a:chExt cx="1034523" cy="1034523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9689471" y="1945136"/>
                  <a:ext cx="1034523" cy="1034523"/>
                  <a:chOff x="9689471" y="1945136"/>
                  <a:chExt cx="1034523" cy="1034523"/>
                </a:xfrm>
              </p:grpSpPr>
              <p:pic>
                <p:nvPicPr>
                  <p:cNvPr id="20" name="Object 1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9689471" y="1945136"/>
                    <a:ext cx="1034523" cy="103452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9291856" y="1742903"/>
                  <a:ext cx="1843404" cy="1639100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511229" y="1714942"/>
                <a:ext cx="7290594" cy="1769813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296249" y="3837586"/>
            <a:ext cx="8609492" cy="1604895"/>
            <a:chOff x="9296249" y="3837586"/>
            <a:chExt cx="8609492" cy="160489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296249" y="3837586"/>
              <a:ext cx="8609492" cy="1604895"/>
              <a:chOff x="9296249" y="3837586"/>
              <a:chExt cx="8609492" cy="160489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296249" y="3837586"/>
                <a:ext cx="8609492" cy="160489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727566" y="4122772"/>
              <a:ext cx="1034523" cy="1034523"/>
              <a:chOff x="9727566" y="4122772"/>
              <a:chExt cx="1034523" cy="1034523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9727566" y="4122772"/>
                <a:ext cx="1034523" cy="1034523"/>
                <a:chOff x="9727566" y="4122772"/>
                <a:chExt cx="1034523" cy="1034523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9727566" y="4122772"/>
                  <a:ext cx="1034523" cy="1034523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700801" y="3912050"/>
                <a:ext cx="1358766" cy="1620052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41691" y="3867860"/>
              <a:ext cx="5477051" cy="176928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296249" y="6041755"/>
            <a:ext cx="8609492" cy="1604895"/>
            <a:chOff x="9296249" y="6041755"/>
            <a:chExt cx="8609492" cy="160489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296249" y="6041755"/>
              <a:ext cx="8609492" cy="1604895"/>
              <a:chOff x="9296249" y="6041755"/>
              <a:chExt cx="8609492" cy="160489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296249" y="6041755"/>
                <a:ext cx="8609492" cy="160489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755405" y="6326941"/>
              <a:ext cx="1034523" cy="1034523"/>
              <a:chOff x="9755405" y="6326941"/>
              <a:chExt cx="1034523" cy="1034523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9755405" y="6326941"/>
                <a:ext cx="1034523" cy="1034523"/>
                <a:chOff x="9755405" y="6326941"/>
                <a:chExt cx="1034523" cy="1034523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9755405" y="6326941"/>
                  <a:ext cx="1034523" cy="1034523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433166" y="6123159"/>
                <a:ext cx="1788719" cy="1620052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26110" y="6072955"/>
              <a:ext cx="8743546" cy="175023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274271" y="8209172"/>
            <a:ext cx="8609492" cy="1604895"/>
            <a:chOff x="9274271" y="8209172"/>
            <a:chExt cx="8609492" cy="160489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9274271" y="8209172"/>
              <a:ext cx="8609492" cy="1604895"/>
              <a:chOff x="9274271" y="8209172"/>
              <a:chExt cx="8609492" cy="160489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274271" y="8209172"/>
                <a:ext cx="8609492" cy="160489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727566" y="8494358"/>
              <a:ext cx="1034523" cy="1034523"/>
              <a:chOff x="9727566" y="8494358"/>
              <a:chExt cx="1034523" cy="1034523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9727566" y="8494358"/>
                <a:ext cx="1034523" cy="1034523"/>
                <a:chOff x="9727566" y="8494358"/>
                <a:chExt cx="1034523" cy="1034523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9727566" y="8494358"/>
                  <a:ext cx="1034523" cy="1034523"/>
                </a:xfrm>
                <a:prstGeom prst="rect">
                  <a:avLst/>
                </a:prstGeom>
              </p:spPr>
            </p:pic>
          </p:grpSp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388919" y="8263362"/>
                <a:ext cx="1798185" cy="1692071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999914" y="8255808"/>
              <a:ext cx="8207546" cy="175020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927109" y="2217096"/>
            <a:ext cx="869960" cy="745794"/>
            <a:chOff x="7927109" y="2217096"/>
            <a:chExt cx="869960" cy="74579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927109" y="2217096"/>
              <a:ext cx="869960" cy="74579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927109" y="4281640"/>
            <a:ext cx="869960" cy="745794"/>
            <a:chOff x="7927109" y="4281640"/>
            <a:chExt cx="869960" cy="74579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927109" y="4281640"/>
              <a:ext cx="869960" cy="74579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927109" y="6494330"/>
            <a:ext cx="869960" cy="745794"/>
            <a:chOff x="7927109" y="6494330"/>
            <a:chExt cx="869960" cy="74579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927109" y="6494330"/>
              <a:ext cx="869960" cy="74579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927109" y="8690838"/>
            <a:ext cx="869960" cy="745794"/>
            <a:chOff x="7927109" y="8690838"/>
            <a:chExt cx="869960" cy="74579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927109" y="8690838"/>
              <a:ext cx="869960" cy="74579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72013" y="1859252"/>
            <a:ext cx="16404515" cy="7407745"/>
            <a:chOff x="1072013" y="1859252"/>
            <a:chExt cx="16404515" cy="7407745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72013" y="1859252"/>
              <a:ext cx="16404515" cy="740774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39188" y="158691"/>
            <a:ext cx="813838" cy="813838"/>
            <a:chOff x="539188" y="158691"/>
            <a:chExt cx="813838" cy="813838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39188" y="158691"/>
              <a:ext cx="813838" cy="8138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2023-08-23T11:11:05Z</dcterms:created>
  <dcterms:modified xsi:type="dcterms:W3CDTF">2023-08-23T11:11:05Z</dcterms:modified>
</cp:coreProperties>
</file>